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5" d="100"/>
          <a:sy n="85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8C368-5585-4A3B-BE01-066CE0D6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B36716-B04D-42DE-A437-B611B9DDE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05B9BF-0152-4CFC-A4E0-6EC37020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82FB9-735D-4489-831F-05111F51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48EB2F-0773-4C73-8C55-798E4B69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69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34F56-35F0-45FE-897A-FC19CEFF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8F6883-01DA-424F-A44E-0F9D093D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B13DBC-040C-42F0-9C57-982408E0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6B8CE6-60CB-49CD-828E-C25F72A0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E6157E-7623-4A60-B4E4-3CCACCD2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19E9F7-5D84-4CB9-A5CC-EFE6C6E1F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ABAC0E-B670-4398-98BE-039AD8BCB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3B9E1D-1E7C-45DC-A8A3-108023F6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B4CFD2-DB03-4C68-B382-6A53BE9D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98E71C-C482-4672-9B79-E9EB49C6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2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072F7-481C-45F7-98BE-D6EF7D6B0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9186D9-89C9-43A8-B572-4D1046A7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47BE9F-F618-4F4A-A95F-E4BCB51C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C2A4E8-65D1-4390-A604-C37A07C6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F08450-0172-432E-8794-68E555A5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23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F10B8-64F2-4866-9C22-E1E80DE3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5D0DBD-2A9E-4F02-A4D6-A9B69F16C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A1A507-6E9B-49AE-85C2-073C04D9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9A025-09A6-43DD-A184-08CC93B04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74579B-F696-4919-9560-CE356804B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86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BD2156-4169-49D3-9F39-31321D0B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D544B5-F858-4494-B55C-9F1ECE915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DC9E22-2F21-4E10-BB3A-3728F9EF7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759C6B-42D1-4750-B2AA-09EF5417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66680E-7036-49F2-8D7C-6063EA1C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ED7C15-BDF4-41B8-BC46-4684265B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8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3D015-9D90-4A0F-856E-4DF6D55D7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3A3D2F-FA34-4740-8D1F-EB41833C7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AC40D6-7A6D-4FDA-B096-69715D5F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7ED5305-BF1F-4AB1-BA2D-A4DD603C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38CCD5-35B9-487D-902B-5889558C8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14AFD4-A870-41F2-B5E7-107FEE62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D76B38D-AC3C-4DDA-9A11-22BF8FC4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686A585-D2DE-4F2F-82C1-88843ADF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30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D4F0D-A0A1-4D86-8FD7-DE95ABAB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0F63BD-BED8-454E-8CBA-984283AB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14A5E8-6696-4CBD-8A97-09A09200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785F3A-C129-4C46-8471-CB6F5C51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0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9CD22D3-3F65-4DAE-AABE-0243F90E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82948B-10BC-4BA8-AC69-36A567AB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B9A0B1-4D19-45F5-A44F-046A1D75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07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FBCF61-E656-47C6-BBAC-9EA2BF977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5330C8-6A20-4655-B46F-9DAB8BEC9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BD5FDD-82D0-449D-A47D-773912F72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A54421-18AD-4693-8F3D-EBB86A41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DD6B1F-5D6A-481E-8134-687454128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F58F5F-2CDB-4B6F-9D31-7EA758C8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6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9D3BF-9657-453B-9338-A408AF88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0B1ADC-8000-4AE0-8FC7-68640EF08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1209CD-C97D-4D87-89B3-22B65FCBE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560435-88D7-4DE4-899C-43576D53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B53E80-DEFF-4170-B4FE-4C086E2F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53F17B-9EB9-4050-96A2-C8489AA3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75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39304E-8F04-45A3-A530-8CEB5C92C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99AD5F-BDB6-4C66-8580-A7EAC919E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63CDA-22AD-4C9C-96A0-355D989AD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420F-B867-4A40-9A35-E3228EBD1C08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AA7EF7-195B-44B7-8A43-72CD3E30E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A3AB67-6B99-4CD9-9211-AD8ED22EC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70BF-29C1-4AEF-BB7E-78D99862A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19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CESS">
            <a:extLst>
              <a:ext uri="{FF2B5EF4-FFF2-40B4-BE49-F238E27FC236}">
                <a16:creationId xmlns:a16="http://schemas.microsoft.com/office/drawing/2014/main" id="{BD42D0C1-2A48-4D7F-A0DD-BEAE9A79D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1028700"/>
            <a:ext cx="782955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46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HONBU359</dc:creator>
  <cp:lastModifiedBy>HONBU359</cp:lastModifiedBy>
  <cp:revision>2</cp:revision>
  <dcterms:created xsi:type="dcterms:W3CDTF">2023-11-06T01:53:56Z</dcterms:created>
  <dcterms:modified xsi:type="dcterms:W3CDTF">2023-11-06T01:55:18Z</dcterms:modified>
</cp:coreProperties>
</file>